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Constanti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1" roundtripDataSignature="AMtx7mhUtpLRENPIXPr1myGV/KYCYFo+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nstantia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onstantia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onstantia-italic.fntdata"/><Relationship Id="rId6" Type="http://schemas.openxmlformats.org/officeDocument/2006/relationships/slide" Target="slides/slide1.xml"/><Relationship Id="rId18" Type="http://schemas.openxmlformats.org/officeDocument/2006/relationships/font" Target="fonts/Constantia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Hands on hips - hands cross down to sides - thumb pointing behind self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 sign with hands, hand at brow turn to side </a:t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 sign both hands at sides - hands on hips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thumbs up across body pulsing - wave </a:t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Hands on hips (Clap after clark)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Hand out slowly referencing to Clark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(Repeat)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right and hand to brow looking right</a:t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Canoe paddling just one side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Peace sign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both hands out to sides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Hands up slowly </a:t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 Sign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one hand out - other hand out …. What sign raise arms up high</a:t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idx="1" type="subTitle"/>
          </p:nvPr>
        </p:nvSpPr>
        <p:spPr>
          <a:xfrm>
            <a:off x="457200" y="3699804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1870"/>
              <a:buNone/>
              <a:defRPr sz="2200">
                <a:solidFill>
                  <a:schemeClr val="lt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53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530"/>
              <a:buNone/>
              <a:defRPr/>
            </a:lvl4pPr>
            <a:lvl5pPr lvl="4" algn="ctr">
              <a:spcBef>
                <a:spcPts val="340"/>
              </a:spcBef>
              <a:spcAft>
                <a:spcPts val="0"/>
              </a:spcAft>
              <a:buSzPts val="1530"/>
              <a:buNone/>
              <a:defRPr/>
            </a:lvl5pPr>
            <a:lvl6pPr lvl="5" algn="ctr">
              <a:spcBef>
                <a:spcPts val="340"/>
              </a:spcBef>
              <a:spcAft>
                <a:spcPts val="0"/>
              </a:spcAft>
              <a:buSzPts val="1530"/>
              <a:buNone/>
              <a:defRPr/>
            </a:lvl6pPr>
            <a:lvl7pPr lvl="6" algn="ctr">
              <a:spcBef>
                <a:spcPts val="340"/>
              </a:spcBef>
              <a:spcAft>
                <a:spcPts val="0"/>
              </a:spcAft>
              <a:buSzPts val="1530"/>
              <a:buNone/>
              <a:defRPr/>
            </a:lvl7pPr>
            <a:lvl8pPr lvl="7" algn="ctr">
              <a:spcBef>
                <a:spcPts val="340"/>
              </a:spcBef>
              <a:spcAft>
                <a:spcPts val="0"/>
              </a:spcAft>
              <a:buSzPts val="1530"/>
              <a:buNone/>
              <a:defRPr/>
            </a:lvl8pPr>
            <a:lvl9pPr lvl="8" algn="ctr">
              <a:spcBef>
                <a:spcPts val="340"/>
              </a:spcBef>
              <a:spcAft>
                <a:spcPts val="0"/>
              </a:spcAft>
              <a:buSzPts val="153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type="ctrTitle"/>
          </p:nvPr>
        </p:nvSpPr>
        <p:spPr>
          <a:xfrm>
            <a:off x="457200" y="1433732"/>
            <a:ext cx="83058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4800"/>
              <a:buFont typeface="Constantia"/>
              <a:buNone/>
              <a:defRPr b="0" sz="4800">
                <a:solidFill>
                  <a:srgbClr val="F9F9F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4" name="Google Shape;14;p13"/>
          <p:cNvCxnSpPr/>
          <p:nvPr/>
        </p:nvCxnSpPr>
        <p:spPr>
          <a:xfrm>
            <a:off x="1463626" y="3550126"/>
            <a:ext cx="2971800" cy="1588"/>
          </a:xfrm>
          <a:prstGeom prst="straightConnector1">
            <a:avLst/>
          </a:prstGeom>
          <a:noFill/>
          <a:ln cap="flat" cmpd="sng" w="9525">
            <a:solidFill>
              <a:srgbClr val="E8E8E7"/>
            </a:solidFill>
            <a:prstDash val="solid"/>
            <a:round/>
            <a:headEnd len="sm" w="sm" type="none"/>
            <a:tailEnd len="sm" w="sm" type="none"/>
          </a:ln>
          <a:effectLst>
            <a:outerShdw blurRad="31750" rotWithShape="0" algn="tl">
              <a:srgbClr val="000000">
                <a:alpha val="54901"/>
              </a:srgbClr>
            </a:outerShdw>
          </a:effectLst>
        </p:spPr>
      </p:cxnSp>
      <p:cxnSp>
        <p:nvCxnSpPr>
          <p:cNvPr id="15" name="Google Shape;15;p13"/>
          <p:cNvCxnSpPr/>
          <p:nvPr/>
        </p:nvCxnSpPr>
        <p:spPr>
          <a:xfrm>
            <a:off x="4708574" y="3550126"/>
            <a:ext cx="2971800" cy="1588"/>
          </a:xfrm>
          <a:prstGeom prst="straightConnector1">
            <a:avLst/>
          </a:prstGeom>
          <a:noFill/>
          <a:ln cap="flat" cmpd="sng" w="9525">
            <a:solidFill>
              <a:srgbClr val="E8E8E7"/>
            </a:solidFill>
            <a:prstDash val="solid"/>
            <a:round/>
            <a:headEnd len="sm" w="sm" type="none"/>
            <a:tailEnd len="sm" w="sm" type="none"/>
          </a:ln>
          <a:effectLst>
            <a:outerShdw blurRad="31750" rotWithShape="0" algn="tl">
              <a:srgbClr val="000000">
                <a:alpha val="54901"/>
              </a:srgbClr>
            </a:outerShdw>
          </a:effectLst>
        </p:spPr>
      </p:cxnSp>
      <p:sp>
        <p:nvSpPr>
          <p:cNvPr id="16" name="Google Shape;16;p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solidFill>
            <a:schemeClr val="accent2"/>
          </a:solidFill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31750" rotWithShape="0" algn="tl">
              <a:srgbClr val="000000">
                <a:alpha val="5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7" name="Google Shape;17;p13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2232819" y="-327818"/>
            <a:ext cx="46783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3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" name="Google Shape;24;p14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15"/>
          <p:cNvSpPr txBox="1"/>
          <p:nvPr>
            <p:ph type="title"/>
          </p:nvPr>
        </p:nvSpPr>
        <p:spPr>
          <a:xfrm>
            <a:off x="685800" y="3505200"/>
            <a:ext cx="7924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4800"/>
              <a:buFont typeface="Constantia"/>
              <a:buNone/>
              <a:defRPr b="0" sz="4800">
                <a:solidFill>
                  <a:srgbClr val="F9F9F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685800" y="4958864"/>
            <a:ext cx="7924800" cy="984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3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19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SzPts val="1190"/>
              <a:buNone/>
              <a:defRPr sz="1400">
                <a:solidFill>
                  <a:schemeClr val="lt1"/>
                </a:solidFill>
              </a:defRPr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cxnSp>
        <p:nvCxnSpPr>
          <p:cNvPr id="32" name="Google Shape;32;p15"/>
          <p:cNvCxnSpPr/>
          <p:nvPr/>
        </p:nvCxnSpPr>
        <p:spPr>
          <a:xfrm>
            <a:off x="685800" y="4916992"/>
            <a:ext cx="7924800" cy="4301"/>
          </a:xfrm>
          <a:prstGeom prst="straightConnector1">
            <a:avLst/>
          </a:prstGeom>
          <a:noFill/>
          <a:ln cap="flat" cmpd="sng" w="9525">
            <a:solidFill>
              <a:srgbClr val="E9E9E8"/>
            </a:solidFill>
            <a:prstDash val="solid"/>
            <a:round/>
            <a:headEnd len="sm" w="sm" type="none"/>
            <a:tailEnd len="sm" w="sm" type="none"/>
          </a:ln>
          <a:effectLst>
            <a:outerShdw blurRad="31750" rotWithShape="0" algn="tl">
              <a:srgbClr val="000000">
                <a:alpha val="54901"/>
              </a:srgbClr>
            </a:outerShdw>
          </a:effectLst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457200" y="1524000"/>
            <a:ext cx="405993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648200" y="1524000"/>
            <a:ext cx="405993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" name="Google Shape;42;p17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457200" y="1399593"/>
            <a:ext cx="4040188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210"/>
              <a:buNone/>
              <a:defRPr b="1" sz="2600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700"/>
              <a:buNone/>
              <a:defRPr b="1" sz="20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530"/>
              <a:buNone/>
              <a:defRPr b="1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360"/>
              <a:buNone/>
              <a:defRPr b="1"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SzPts val="1360"/>
              <a:buNone/>
              <a:defRPr b="1"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2" type="body"/>
          </p:nvPr>
        </p:nvSpPr>
        <p:spPr>
          <a:xfrm>
            <a:off x="457200" y="2201896"/>
            <a:ext cx="4038600" cy="3913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3" type="body"/>
          </p:nvPr>
        </p:nvSpPr>
        <p:spPr>
          <a:xfrm>
            <a:off x="4649788" y="2201896"/>
            <a:ext cx="4038600" cy="3913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type="title"/>
          </p:nvPr>
        </p:nvSpPr>
        <p:spPr>
          <a:xfrm>
            <a:off x="457200" y="1554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4200"/>
              <a:buFont typeface="Constant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4" type="body"/>
          </p:nvPr>
        </p:nvSpPr>
        <p:spPr>
          <a:xfrm>
            <a:off x="4648200" y="1399593"/>
            <a:ext cx="4040188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2210"/>
              <a:buNone/>
              <a:defRPr b="1" sz="2600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700"/>
              <a:buNone/>
              <a:defRPr b="1" sz="20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530"/>
              <a:buNone/>
              <a:defRPr b="1"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360"/>
              <a:buNone/>
              <a:defRPr b="1"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SzPts val="1360"/>
              <a:buNone/>
              <a:defRPr b="1" sz="16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cxnSp>
        <p:nvCxnSpPr>
          <p:cNvPr id="49" name="Google Shape;49;p17"/>
          <p:cNvCxnSpPr/>
          <p:nvPr/>
        </p:nvCxnSpPr>
        <p:spPr>
          <a:xfrm>
            <a:off x="562945" y="2180219"/>
            <a:ext cx="3749040" cy="1588"/>
          </a:xfrm>
          <a:prstGeom prst="straightConnector1">
            <a:avLst/>
          </a:prstGeom>
          <a:noFill/>
          <a:ln cap="flat" cmpd="sng" w="12700">
            <a:solidFill>
              <a:srgbClr val="E8E8E7"/>
            </a:solidFill>
            <a:prstDash val="solid"/>
            <a:round/>
            <a:headEnd len="sm" w="sm" type="none"/>
            <a:tailEnd len="sm" w="sm" type="none"/>
          </a:ln>
          <a:effectLst>
            <a:outerShdw blurRad="34925" rotWithShape="0" algn="tl">
              <a:srgbClr val="000000">
                <a:alpha val="54901"/>
              </a:srgbClr>
            </a:outerShdw>
          </a:effectLst>
        </p:spPr>
      </p:cxnSp>
      <p:cxnSp>
        <p:nvCxnSpPr>
          <p:cNvPr id="50" name="Google Shape;50;p17"/>
          <p:cNvCxnSpPr/>
          <p:nvPr/>
        </p:nvCxnSpPr>
        <p:spPr>
          <a:xfrm>
            <a:off x="4754880" y="2180219"/>
            <a:ext cx="3749040" cy="1588"/>
          </a:xfrm>
          <a:prstGeom prst="straightConnector1">
            <a:avLst/>
          </a:prstGeom>
          <a:noFill/>
          <a:ln cap="flat" cmpd="sng" w="12700">
            <a:solidFill>
              <a:srgbClr val="E8E8E7"/>
            </a:solidFill>
            <a:prstDash val="solid"/>
            <a:round/>
            <a:headEnd len="sm" w="sm" type="none"/>
            <a:tailEnd len="sm" w="sm" type="none"/>
          </a:ln>
          <a:effectLst>
            <a:outerShdw blurRad="34925" rotWithShape="0" algn="tl">
              <a:srgbClr val="000000">
                <a:alpha val="54901"/>
              </a:srgbClr>
            </a:outerShdw>
          </a:effectLst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9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idx="1" type="body"/>
          </p:nvPr>
        </p:nvSpPr>
        <p:spPr>
          <a:xfrm>
            <a:off x="457200" y="457200"/>
            <a:ext cx="62484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600"/>
              </a:spcBef>
              <a:spcAft>
                <a:spcPts val="0"/>
              </a:spcAft>
              <a:buSzPts val="1530"/>
              <a:buChar char="⚫"/>
              <a:defRPr/>
            </a:lvl1pPr>
            <a:lvl2pPr indent="-325755" lvl="1" marL="9144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2pPr>
            <a:lvl3pPr indent="-325755" lvl="2" marL="13716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3pPr>
            <a:lvl4pPr indent="-325755" lvl="3" marL="1828800" algn="l">
              <a:spcBef>
                <a:spcPts val="300"/>
              </a:spcBef>
              <a:spcAft>
                <a:spcPts val="0"/>
              </a:spcAft>
              <a:buSzPts val="1530"/>
              <a:buChar char="⚫"/>
              <a:defRPr/>
            </a:lvl4pPr>
            <a:lvl5pPr indent="-325754" lvl="4" marL="2286000" algn="l">
              <a:spcBef>
                <a:spcPts val="340"/>
              </a:spcBef>
              <a:spcAft>
                <a:spcPts val="0"/>
              </a:spcAft>
              <a:buSzPts val="1530"/>
              <a:buChar char="⚫"/>
              <a:defRPr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2" type="body"/>
          </p:nvPr>
        </p:nvSpPr>
        <p:spPr>
          <a:xfrm>
            <a:off x="6781800" y="1600200"/>
            <a:ext cx="1984248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36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85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765"/>
              <a:buNone/>
              <a:defRPr sz="900"/>
            </a:lvl4pPr>
            <a:lvl5pPr indent="-228600" lvl="4" marL="2286000" algn="l">
              <a:spcBef>
                <a:spcPts val="340"/>
              </a:spcBef>
              <a:spcAft>
                <a:spcPts val="0"/>
              </a:spcAft>
              <a:buSzPts val="765"/>
              <a:buNone/>
              <a:defRPr sz="900"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type="title"/>
          </p:nvPr>
        </p:nvSpPr>
        <p:spPr>
          <a:xfrm>
            <a:off x="6781800" y="457200"/>
            <a:ext cx="19812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914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onstantia"/>
              <a:buNone/>
              <a:defRPr b="1" sz="1800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/>
          <p:nvPr>
            <p:ph type="title"/>
          </p:nvPr>
        </p:nvSpPr>
        <p:spPr>
          <a:xfrm>
            <a:off x="6629400" y="457200"/>
            <a:ext cx="2057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9142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onstantia"/>
              <a:buNone/>
              <a:defRPr b="1" sz="1800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/>
          <p:nvPr>
            <p:ph idx="2" type="pic"/>
          </p:nvPr>
        </p:nvSpPr>
        <p:spPr>
          <a:xfrm>
            <a:off x="457200" y="457200"/>
            <a:ext cx="6019800" cy="5562600"/>
          </a:xfrm>
          <a:prstGeom prst="rect">
            <a:avLst/>
          </a:prstGeom>
          <a:solidFill>
            <a:srgbClr val="FFFDEB"/>
          </a:solidFill>
          <a:ln>
            <a:noFill/>
          </a:ln>
          <a:effectLst>
            <a:outerShdw blurRad="88900" sx="103000" rotWithShape="0" algn="ctr" sy="103000">
              <a:srgbClr val="000000">
                <a:alpha val="31764"/>
              </a:srgbClr>
            </a:outerShdw>
          </a:effectLst>
        </p:spPr>
      </p:sp>
      <p:sp>
        <p:nvSpPr>
          <p:cNvPr id="70" name="Google Shape;70;p21"/>
          <p:cNvSpPr txBox="1"/>
          <p:nvPr>
            <p:ph idx="1" type="body"/>
          </p:nvPr>
        </p:nvSpPr>
        <p:spPr>
          <a:xfrm>
            <a:off x="6629400" y="1600200"/>
            <a:ext cx="2057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360"/>
              <a:buFont typeface="Constantia"/>
              <a:buNone/>
              <a:defRPr b="0" sz="1600">
                <a:solidFill>
                  <a:schemeClr val="lt2"/>
                </a:solidFill>
              </a:defRPr>
            </a:lvl1pPr>
            <a:lvl2pPr indent="-293369" lvl="1" marL="914400" algn="l">
              <a:spcBef>
                <a:spcPts val="100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82575" lvl="2" marL="1371600" algn="l">
              <a:spcBef>
                <a:spcPts val="300"/>
              </a:spcBef>
              <a:spcAft>
                <a:spcPts val="0"/>
              </a:spcAft>
              <a:buSzPts val="850"/>
              <a:buChar char="⚫"/>
              <a:defRPr sz="1000"/>
            </a:lvl3pPr>
            <a:lvl4pPr indent="-277177" lvl="3" marL="1828800" algn="l">
              <a:spcBef>
                <a:spcPts val="300"/>
              </a:spcBef>
              <a:spcAft>
                <a:spcPts val="0"/>
              </a:spcAft>
              <a:buSzPts val="765"/>
              <a:buChar char="⚫"/>
              <a:defRPr sz="900"/>
            </a:lvl4pPr>
            <a:lvl5pPr indent="-277177" lvl="4" marL="2286000" algn="l">
              <a:spcBef>
                <a:spcPts val="340"/>
              </a:spcBef>
              <a:spcAft>
                <a:spcPts val="0"/>
              </a:spcAft>
              <a:buSzPts val="765"/>
              <a:buChar char="⚫"/>
              <a:defRPr sz="900"/>
            </a:lvl5pPr>
            <a:lvl6pPr indent="-325754" lvl="5" marL="27432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6pPr>
            <a:lvl7pPr indent="-325754" lvl="6" marL="32004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7pPr>
            <a:lvl8pPr indent="-325754" lvl="7" marL="36576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8pPr>
            <a:lvl9pPr indent="-325754" lvl="8" marL="4114800" algn="l">
              <a:spcBef>
                <a:spcPts val="340"/>
              </a:spcBef>
              <a:spcAft>
                <a:spcPts val="0"/>
              </a:spcAft>
              <a:buSzPts val="1530"/>
              <a:buChar char="🖙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21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idx="1" type="body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935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21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300"/>
              </a:spcBef>
              <a:spcAft>
                <a:spcPts val="0"/>
              </a:spcAft>
              <a:buClr>
                <a:srgbClr val="D58F3E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41947" lvl="2" marL="1371600" marR="0" rtl="0" algn="l">
              <a:spcBef>
                <a:spcPts val="300"/>
              </a:spcBef>
              <a:spcAft>
                <a:spcPts val="0"/>
              </a:spcAft>
              <a:buClr>
                <a:srgbClr val="B17733"/>
              </a:buClr>
              <a:buSzPts val="1785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31152" lvl="3" marL="1828800" marR="0" rtl="0" algn="l">
              <a:spcBef>
                <a:spcPts val="300"/>
              </a:spcBef>
              <a:spcAft>
                <a:spcPts val="0"/>
              </a:spcAft>
              <a:buClr>
                <a:srgbClr val="D58F3E"/>
              </a:buClr>
              <a:buSzPts val="1615"/>
              <a:buFont typeface="Noto Sans Symbols"/>
              <a:buChar char="⚫"/>
              <a:defRPr b="0" i="0" sz="19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4960" lvl="4" marL="2286000" marR="0" rtl="0" algn="l">
              <a:spcBef>
                <a:spcPts val="340"/>
              </a:spcBef>
              <a:spcAft>
                <a:spcPts val="0"/>
              </a:spcAft>
              <a:buClr>
                <a:srgbClr val="D58F3E"/>
              </a:buClr>
              <a:buSzPts val="136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357" lvl="5" marL="2743200" marR="0" rtl="0" algn="l">
              <a:spcBef>
                <a:spcPts val="340"/>
              </a:spcBef>
              <a:spcAft>
                <a:spcPts val="0"/>
              </a:spcAft>
              <a:buClr>
                <a:srgbClr val="D58F3E"/>
              </a:buClr>
              <a:buSzPts val="1445"/>
              <a:buFont typeface="Noto Sans Symbols"/>
              <a:buChar char="🖙"/>
              <a:defRPr b="0" i="0" sz="17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14960" lvl="6" marL="3200400" marR="0" rtl="0" algn="l">
              <a:spcBef>
                <a:spcPts val="340"/>
              </a:spcBef>
              <a:spcAft>
                <a:spcPts val="0"/>
              </a:spcAft>
              <a:buClr>
                <a:srgbClr val="D58F3E"/>
              </a:buClr>
              <a:buSzPts val="1360"/>
              <a:buFont typeface="Noto Sans Symbols"/>
              <a:buChar char="🖙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09562" lvl="7" marL="3657600" marR="0" rtl="0" algn="l">
              <a:spcBef>
                <a:spcPts val="340"/>
              </a:spcBef>
              <a:spcAft>
                <a:spcPts val="0"/>
              </a:spcAft>
              <a:buClr>
                <a:srgbClr val="D58F3E"/>
              </a:buClr>
              <a:buSzPts val="1275"/>
              <a:buFont typeface="Noto Sans Symbols"/>
              <a:buChar char="🖙"/>
              <a:defRPr b="0" i="0" sz="15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09562" lvl="8" marL="4114800" marR="0" rtl="0" algn="l">
              <a:spcBef>
                <a:spcPts val="340"/>
              </a:spcBef>
              <a:spcAft>
                <a:spcPts val="0"/>
              </a:spcAft>
              <a:buClr>
                <a:srgbClr val="D58F3E"/>
              </a:buClr>
              <a:buSzPts val="1275"/>
              <a:buFont typeface="Noto Sans Symbols"/>
              <a:buChar char="🖙"/>
              <a:defRPr b="0" i="0" sz="15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0" type="dt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1" type="ftr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2" type="sldNum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chemeClr val="lt2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4200"/>
              <a:buFont typeface="Constantia"/>
              <a:buNone/>
              <a:defRPr b="0" i="0" sz="4200" u="none" cap="none" strike="noStrike">
                <a:solidFill>
                  <a:srgbClr val="F9F9F9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457200" y="1433732"/>
            <a:ext cx="83058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4800"/>
              <a:buFont typeface="Constantia"/>
              <a:buNone/>
            </a:pPr>
            <a:r>
              <a:rPr lang="en-US"/>
              <a:t>The Ballad of Lewis and Clark</a:t>
            </a:r>
            <a:endParaRPr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2509" y="824132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457200" y="854089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They were Lewis and Clark! 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Clark and Lewis!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Headin’ west to see what they could find.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Yes, they’re Lewis and Clark! 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Clark and Lewis!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Tryin’ their best for all of humankind. </a:t>
            </a:r>
            <a:endParaRPr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740"/>
              <a:buNone/>
            </a:pPr>
            <a:r>
              <a:rPr lang="en-US" sz="4400"/>
              <a:t>Tryin’ their best for all of humankind-----------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740"/>
              <a:buNone/>
            </a:pPr>
            <a:r>
              <a:rPr lang="en-US" sz="4400"/>
              <a:t>(clap)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740"/>
              <a:buNone/>
            </a:pPr>
            <a:r>
              <a:rPr lang="en-US" sz="4400"/>
              <a:t>We’re back! 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It was eighteen four, not a day before, we left our homes and families!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For three long years and lots of tears we wandered through the land.</a:t>
            </a:r>
            <a:endParaRPr/>
          </a:p>
          <a:p>
            <a:pPr indent="-133985" lvl="0" marL="274320" rtl="0" algn="l">
              <a:spcBef>
                <a:spcPts val="600"/>
              </a:spcBef>
              <a:spcAft>
                <a:spcPts val="0"/>
              </a:spcAft>
              <a:buSzPts val="221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We had no plan to show the way, but to a man we’re glad to say,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The road was long, but like the song, we’re back!</a:t>
            </a:r>
            <a:endParaRPr/>
          </a:p>
          <a:p>
            <a:pPr indent="-274320" lvl="0" marL="274320" rtl="0" algn="l">
              <a:spcBef>
                <a:spcPts val="600"/>
              </a:spcBef>
              <a:spcAft>
                <a:spcPts val="0"/>
              </a:spcAft>
              <a:buSzPts val="221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We are Lewis and Clark!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>
                <a:solidFill>
                  <a:srgbClr val="3366FF"/>
                </a:solidFill>
              </a:rPr>
              <a:t>Clark and Lewis!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Headin’ west to see what we could find.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Yes, we’re Lewis and Clark!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>
                <a:solidFill>
                  <a:srgbClr val="3366FF"/>
                </a:solidFill>
              </a:rPr>
              <a:t>Clark and Lewis!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Tryin’ our best for all of human kind.</a:t>
            </a:r>
            <a:endParaRPr/>
          </a:p>
          <a:p>
            <a:pPr indent="-133985" lvl="0" marL="274320" rtl="0" algn="l">
              <a:spcBef>
                <a:spcPts val="600"/>
              </a:spcBef>
              <a:spcAft>
                <a:spcPts val="0"/>
              </a:spcAft>
              <a:buSzPts val="221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They headed out of St. Louis and up the wide Missouri.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Sent by Thomas Jefferson to see what they could see.</a:t>
            </a:r>
            <a:endParaRPr/>
          </a:p>
          <a:p>
            <a:pPr indent="-133985" lvl="0" marL="274320" rtl="0" algn="l">
              <a:spcBef>
                <a:spcPts val="600"/>
              </a:spcBef>
              <a:spcAft>
                <a:spcPts val="0"/>
              </a:spcAft>
              <a:buSzPts val="221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To do their best and see the west, they couldn’t wait, they couldn’t rest.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They paved the way for new discovery. 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457200" y="854089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They were Lewis and Clark! 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Clark and Lewis!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Headin’ west to see what they could find.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Yes, they’re Lewis and Clark! 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Clark and Lewis!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Tryin’ their best for all of humankind. </a:t>
            </a:r>
            <a:endParaRPr sz="4000"/>
          </a:p>
        </p:txBody>
      </p:sp>
      <p:sp>
        <p:nvSpPr>
          <p:cNvPr id="122" name="Google Shape;122;p7"/>
          <p:cNvSpPr txBox="1"/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9F9F9"/>
              </a:buClr>
              <a:buSzPts val="4200"/>
              <a:buFont typeface="Constantia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There were 47 men in all and a guide Sacajawea. 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A man called York, a great big dog, and an oaf named Charbonneau. </a:t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idx="1" type="body"/>
          </p:nvPr>
        </p:nvSpPr>
        <p:spPr>
          <a:xfrm>
            <a:off x="457200" y="1524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ctr"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Two keel boats in which to cruise, guns and gifts and two canoes. </a:t>
            </a:r>
            <a:endParaRPr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t/>
            </a:r>
            <a:endParaRPr sz="4000"/>
          </a:p>
          <a:p>
            <a:pPr indent="-274320" lvl="0" marL="274320" rtl="0" algn="ctr">
              <a:spcBef>
                <a:spcPts val="600"/>
              </a:spcBef>
              <a:spcAft>
                <a:spcPts val="0"/>
              </a:spcAft>
              <a:buSzPts val="3400"/>
              <a:buNone/>
            </a:pPr>
            <a:r>
              <a:rPr lang="en-US" sz="4000"/>
              <a:t>No one knew exactly where they’d go! 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">
  <a:themeElements>
    <a:clrScheme name="Paper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2012-01-02T18:51:57Z</dcterms:created>
  <dc:creator>Randy Zschaechner</dc:creator>
</cp:coreProperties>
</file>